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jo25G6pg6TwydEgA8GuFB0u0WD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RobotoMono-bold.fntdata"/><Relationship Id="rId21" Type="http://schemas.openxmlformats.org/officeDocument/2006/relationships/font" Target="fonts/RobotoMono-regular.fntdata"/><Relationship Id="rId24" Type="http://schemas.openxmlformats.org/officeDocument/2006/relationships/font" Target="fonts/RobotoMono-boldItalic.fntdata"/><Relationship Id="rId23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c4eb4810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c4eb481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c45177355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c4517735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4.jp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387301" y="603350"/>
            <a:ext cx="52797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Shaking Hedgehogs 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Шибаева Елизавета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Новгородова Диана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Харитонов Георгий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Лысов Александр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387296" y="2825441"/>
            <a:ext cx="1042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Seismo Predict(SP)</a:t>
            </a:r>
            <a:endParaRPr b="1" i="0" sz="14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ru-R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Предсказание землетрясений</a:t>
            </a:r>
            <a:endParaRPr b="1" i="0" sz="14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070646" y="6195091"/>
            <a:ext cx="1042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101" y="4120850"/>
            <a:ext cx="2520641" cy="2520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c4eb4810e_0_5"/>
          <p:cNvSpPr txBox="1"/>
          <p:nvPr/>
        </p:nvSpPr>
        <p:spPr>
          <a:xfrm>
            <a:off x="1545250" y="1116000"/>
            <a:ext cx="1000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Ссылки на использованные ресурсы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2bc4eb4810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475" y="2299075"/>
            <a:ext cx="2926901" cy="29269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g2bc4eb4810e_0_5"/>
          <p:cNvSpPr txBox="1"/>
          <p:nvPr/>
        </p:nvSpPr>
        <p:spPr>
          <a:xfrm>
            <a:off x="7344150" y="5503750"/>
            <a:ext cx="449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https://earthquaketrack.ru/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bc4eb4810e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00" y="2255675"/>
            <a:ext cx="2970302" cy="297030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g2bc4eb4810e_0_5"/>
          <p:cNvSpPr txBox="1"/>
          <p:nvPr/>
        </p:nvSpPr>
        <p:spPr>
          <a:xfrm>
            <a:off x="1982675" y="5503750"/>
            <a:ext cx="1000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Датасет с kaggle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c45177355_0_23"/>
          <p:cNvSpPr txBox="1"/>
          <p:nvPr/>
        </p:nvSpPr>
        <p:spPr>
          <a:xfrm>
            <a:off x="2534875" y="2560050"/>
            <a:ext cx="8090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 b="1"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bc4517735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00" y="118575"/>
            <a:ext cx="2434551" cy="23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bc4517735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6350" y="4094475"/>
            <a:ext cx="2248400" cy="21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/>
        </p:nvSpPr>
        <p:spPr>
          <a:xfrm>
            <a:off x="1015946" y="1107950"/>
            <a:ext cx="982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команды проекта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11354850" y="6018725"/>
            <a:ext cx="5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1949550" y="2313538"/>
            <a:ext cx="1000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7F9FA"/>
              </a:buClr>
              <a:buSzPts val="2900"/>
              <a:buFont typeface="Calibri"/>
              <a:buChar char="●"/>
            </a:pPr>
            <a:r>
              <a:rPr b="1" lang="ru-RU" sz="2900">
                <a:solidFill>
                  <a:srgbClr val="F7F9FA"/>
                </a:solidFill>
                <a:latin typeface="Calibri"/>
                <a:ea typeface="Calibri"/>
                <a:cs typeface="Calibri"/>
                <a:sym typeface="Calibri"/>
              </a:rPr>
              <a:t>Шибаева Елизавета</a:t>
            </a:r>
            <a:r>
              <a:rPr lang="ru-RU" sz="2900">
                <a:solidFill>
                  <a:srgbClr val="F7F9FA"/>
                </a:solidFill>
                <a:latin typeface="Calibri"/>
                <a:ea typeface="Calibri"/>
                <a:cs typeface="Calibri"/>
                <a:sym typeface="Calibri"/>
              </a:rPr>
              <a:t> - код проекта и разработка модели</a:t>
            </a:r>
            <a:endParaRPr sz="2900">
              <a:solidFill>
                <a:srgbClr val="F7F9F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1"/>
          <p:cNvSpPr txBox="1"/>
          <p:nvPr/>
        </p:nvSpPr>
        <p:spPr>
          <a:xfrm>
            <a:off x="791875" y="3213488"/>
            <a:ext cx="9913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7F9FA"/>
              </a:buClr>
              <a:buSzPts val="2900"/>
              <a:buFont typeface="Calibri"/>
              <a:buChar char="●"/>
            </a:pPr>
            <a:r>
              <a:rPr b="1" lang="ru-RU" sz="2900">
                <a:solidFill>
                  <a:srgbClr val="F7F9FA"/>
                </a:solidFill>
                <a:latin typeface="Calibri"/>
                <a:ea typeface="Calibri"/>
                <a:cs typeface="Calibri"/>
                <a:sym typeface="Calibri"/>
              </a:rPr>
              <a:t>Новгородова Диана</a:t>
            </a:r>
            <a:r>
              <a:rPr lang="ru-RU" sz="2900">
                <a:solidFill>
                  <a:srgbClr val="F7F9FA"/>
                </a:solidFill>
                <a:latin typeface="Calibri"/>
                <a:ea typeface="Calibri"/>
                <a:cs typeface="Calibri"/>
                <a:sym typeface="Calibri"/>
              </a:rPr>
              <a:t> - телеграмм бот и презентация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2001600" y="4065888"/>
            <a:ext cx="989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7F9FA"/>
              </a:buClr>
              <a:buSzPts val="2900"/>
              <a:buFont typeface="Calibri"/>
              <a:buChar char="●"/>
            </a:pPr>
            <a:r>
              <a:rPr b="1" lang="ru-RU" sz="2900">
                <a:solidFill>
                  <a:srgbClr val="F7F9FA"/>
                </a:solidFill>
                <a:latin typeface="Calibri"/>
                <a:ea typeface="Calibri"/>
                <a:cs typeface="Calibri"/>
                <a:sym typeface="Calibri"/>
              </a:rPr>
              <a:t>Харитонов Георгий</a:t>
            </a:r>
            <a:r>
              <a:rPr lang="ru-RU" sz="2900">
                <a:solidFill>
                  <a:srgbClr val="F7F9FA"/>
                </a:solidFill>
                <a:latin typeface="Calibri"/>
                <a:ea typeface="Calibri"/>
                <a:cs typeface="Calibri"/>
                <a:sym typeface="Calibri"/>
              </a:rPr>
              <a:t> - код проекта, датасеты и презентация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926850" y="4918275"/>
            <a:ext cx="1000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7F9FA"/>
              </a:buClr>
              <a:buSzPts val="2900"/>
              <a:buFont typeface="Calibri"/>
              <a:buChar char="●"/>
            </a:pPr>
            <a:r>
              <a:rPr b="1" lang="ru-RU" sz="2900">
                <a:solidFill>
                  <a:srgbClr val="F7F9FA"/>
                </a:solidFill>
                <a:latin typeface="Calibri"/>
                <a:ea typeface="Calibri"/>
                <a:cs typeface="Calibri"/>
                <a:sym typeface="Calibri"/>
              </a:rPr>
              <a:t>Лысов Александр</a:t>
            </a:r>
            <a:r>
              <a:rPr lang="ru-RU" sz="2900">
                <a:solidFill>
                  <a:srgbClr val="F7F9FA"/>
                </a:solidFill>
                <a:latin typeface="Calibri"/>
                <a:ea typeface="Calibri"/>
                <a:cs typeface="Calibri"/>
                <a:sym typeface="Calibri"/>
              </a:rPr>
              <a:t> - поддержание командного духа :)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1">
            <a:off x="9949133" y="4918304"/>
            <a:ext cx="1401786" cy="121999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50" y="3784363"/>
            <a:ext cx="1592350" cy="119426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9113" y="2974488"/>
            <a:ext cx="1762974" cy="111418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012" y="2032025"/>
            <a:ext cx="1526817" cy="11942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1015959" y="1282960"/>
            <a:ext cx="665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Цель проекта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015951" y="2228400"/>
            <a:ext cx="8533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 помогает: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Предсказать землетрясения в определенном месте в течение месяца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Предсказать силу землетрясений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Целевая аудитория: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Сейсмологи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Спасатели МЧС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275" y="3974075"/>
            <a:ext cx="4562613" cy="25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/>
        </p:nvSpPr>
        <p:spPr>
          <a:xfrm>
            <a:off x="1015946" y="1282950"/>
            <a:ext cx="957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датасета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1015950" y="2170275"/>
            <a:ext cx="107382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Наш датасет состоит из трех компонентов: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Скачанный датасет с ресурса kaggle(за 1965-2016 года)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Спрасенный датасет с сайта</a:t>
            </a:r>
            <a:r>
              <a:rPr lang="ru-RU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earthquaketrack.ru (за 2021-2024 года)</a:t>
            </a:r>
            <a:endParaRPr sz="1000">
              <a:solidFill>
                <a:srgbClr val="C03030"/>
              </a:solidFill>
              <a:highlight>
                <a:srgbClr val="F7F9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Сгенерированный нами датасет без землетрясений за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вышеперечисленные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промежутки времени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939500" y="4809275"/>
            <a:ext cx="1000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итоге получилось </a:t>
            </a: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141560</a:t>
            </a:r>
            <a:r>
              <a:rPr i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записей</a:t>
            </a:r>
            <a:endParaRPr sz="1050">
              <a:solidFill>
                <a:schemeClr val="lt1"/>
              </a:solidFill>
              <a:highlight>
                <a:srgbClr val="38383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775" y="4250847"/>
            <a:ext cx="2383474" cy="238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1015946" y="1282950"/>
            <a:ext cx="9571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препроцессинга данных</a:t>
            </a:r>
            <a:endParaRPr b="1" i="1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1015950" y="2813400"/>
            <a:ext cx="1000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1104450" y="2899450"/>
            <a:ext cx="4416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Датасет c kaggle и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спарсенный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датасет мы привели к единому виду, путем удаления старых и добавления новых данных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6371850" y="2899450"/>
            <a:ext cx="5000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Часть датасета без землетрясений мы генерировали сами на основе имеющегося датасета с землетрясениями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1015946" y="1149675"/>
            <a:ext cx="9775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3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используемой модели машинного</a:t>
            </a:r>
            <a:r>
              <a:rPr b="1" lang="ru-RU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3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обучения</a:t>
            </a:r>
            <a:endParaRPr b="1"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1015960" y="2747659"/>
            <a:ext cx="10160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Для обучения нашей модели мы использовали: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Линейную регрессию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Дерево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бустинг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Наилучший результат показала модель, основанная на Случайном лесе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10735" r="10735" t="21470"/>
          <a:stretch/>
        </p:blipFill>
        <p:spPr>
          <a:xfrm>
            <a:off x="9119900" y="4931950"/>
            <a:ext cx="3732826" cy="20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/>
        </p:nvSpPr>
        <p:spPr>
          <a:xfrm>
            <a:off x="523449" y="560775"/>
            <a:ext cx="8042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Выбор метрики и полученные результаты</a:t>
            </a:r>
            <a:endParaRPr b="1" i="0" sz="1000" u="none" cap="none" strike="noStrike">
              <a:solidFill>
                <a:schemeClr val="lt1"/>
              </a:solidFill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00" y="2195463"/>
            <a:ext cx="2868600" cy="22468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800" y="3771850"/>
            <a:ext cx="2873697" cy="22468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488" y="2251925"/>
            <a:ext cx="2992950" cy="235414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74450" y="3640800"/>
            <a:ext cx="2992950" cy="237793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/>
          <p:nvPr/>
        </p:nvSpPr>
        <p:spPr>
          <a:xfrm>
            <a:off x="443000" y="1305925"/>
            <a:ext cx="1046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работы решения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1015960" y="2305609"/>
            <a:ext cx="101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11480100" y="6018725"/>
            <a:ext cx="4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700" y="4193575"/>
            <a:ext cx="2306400" cy="2306400"/>
          </a:xfrm>
          <a:prstGeom prst="ellipse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775" y="2232824"/>
            <a:ext cx="2960541" cy="42671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309" y="2067675"/>
            <a:ext cx="1668018" cy="4552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/>
          <p:nvPr/>
        </p:nvSpPr>
        <p:spPr>
          <a:xfrm>
            <a:off x="754171" y="1044925"/>
            <a:ext cx="982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Ссылки на проект</a:t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61" name="Google Shape;161;p12"/>
          <p:cNvSpPr txBox="1"/>
          <p:nvPr/>
        </p:nvSpPr>
        <p:spPr>
          <a:xfrm>
            <a:off x="11354850" y="6018725"/>
            <a:ext cx="5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400" y="2065800"/>
            <a:ext cx="2778499" cy="27784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12"/>
          <p:cNvSpPr txBox="1"/>
          <p:nvPr/>
        </p:nvSpPr>
        <p:spPr>
          <a:xfrm>
            <a:off x="1110900" y="4878750"/>
            <a:ext cx="431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Репозиторий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875" y="2043525"/>
            <a:ext cx="2823050" cy="28230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12"/>
          <p:cNvSpPr txBox="1"/>
          <p:nvPr/>
        </p:nvSpPr>
        <p:spPr>
          <a:xfrm>
            <a:off x="6999850" y="5095675"/>
            <a:ext cx="34551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Телеграмм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Бот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